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64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2345051-2045-45DA-935E-2E3CA1A69ADC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89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69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92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28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3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91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28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79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3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55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2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34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3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35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5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2345051-2045-45DA-935E-2E3CA1A69ADC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300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D4777-C644-4F07-857E-56C1396AA7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79B1C-074C-6A4F-85C5-E5C4D9E79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6925" y="1731762"/>
            <a:ext cx="8058150" cy="2453841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6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 History Traits &amp; Genetic Diversity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444B5-A350-9F42-A1D9-E0F0FD03D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8975" y="4599432"/>
            <a:ext cx="5734051" cy="93459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Marial Malabag</a:t>
            </a:r>
          </a:p>
        </p:txBody>
      </p:sp>
    </p:spTree>
    <p:extLst>
      <p:ext uri="{BB962C8B-B14F-4D97-AF65-F5344CB8AC3E}">
        <p14:creationId xmlns:p14="http://schemas.microsoft.com/office/powerpoint/2010/main" val="2252619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Specific Reproduction Modes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410169" y="179515"/>
            <a:ext cx="6810187" cy="6498969"/>
          </a:xfrm>
        </p:spPr>
      </p:pic>
    </p:spTree>
    <p:extLst>
      <p:ext uri="{BB962C8B-B14F-4D97-AF65-F5344CB8AC3E}">
        <p14:creationId xmlns:p14="http://schemas.microsoft.com/office/powerpoint/2010/main" val="347404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Max Length (w/ Rhincodon </a:t>
            </a:r>
            <a:r>
              <a:rPr lang="en-US" dirty="0" err="1"/>
              <a:t>typus</a:t>
            </a:r>
            <a:r>
              <a:rPr lang="en-US" dirty="0"/>
              <a:t>)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59" y="179515"/>
            <a:ext cx="6623606" cy="6498969"/>
          </a:xfrm>
        </p:spPr>
      </p:pic>
    </p:spTree>
    <p:extLst>
      <p:ext uri="{BB962C8B-B14F-4D97-AF65-F5344CB8AC3E}">
        <p14:creationId xmlns:p14="http://schemas.microsoft.com/office/powerpoint/2010/main" val="2771245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Max Length (w/out Rhincodon </a:t>
            </a:r>
            <a:r>
              <a:rPr lang="en-US" dirty="0" err="1"/>
              <a:t>typus</a:t>
            </a:r>
            <a:r>
              <a:rPr lang="en-US" dirty="0"/>
              <a:t>)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59" y="179515"/>
            <a:ext cx="6623606" cy="6498969"/>
          </a:xfrm>
        </p:spPr>
      </p:pic>
    </p:spTree>
    <p:extLst>
      <p:ext uri="{BB962C8B-B14F-4D97-AF65-F5344CB8AC3E}">
        <p14:creationId xmlns:p14="http://schemas.microsoft.com/office/powerpoint/2010/main" val="437270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Fecundity Mean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59" y="179515"/>
            <a:ext cx="6623606" cy="6498969"/>
          </a:xfrm>
        </p:spPr>
      </p:pic>
    </p:spTree>
    <p:extLst>
      <p:ext uri="{BB962C8B-B14F-4D97-AF65-F5344CB8AC3E}">
        <p14:creationId xmlns:p14="http://schemas.microsoft.com/office/powerpoint/2010/main" val="1762493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Fertilization Method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400550" y="179515"/>
            <a:ext cx="6829425" cy="6498968"/>
          </a:xfrm>
        </p:spPr>
      </p:pic>
    </p:spTree>
    <p:extLst>
      <p:ext uri="{BB962C8B-B14F-4D97-AF65-F5344CB8AC3E}">
        <p14:creationId xmlns:p14="http://schemas.microsoft.com/office/powerpoint/2010/main" val="604482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Reproduction Mode vs. 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E6775-22F9-974B-8EB1-6B11B4EAFA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0550" y="179514"/>
            <a:ext cx="6829425" cy="64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68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Specific Reproduction Modes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410169" y="179515"/>
            <a:ext cx="6810187" cy="6498968"/>
          </a:xfrm>
        </p:spPr>
      </p:pic>
    </p:spTree>
    <p:extLst>
      <p:ext uri="{BB962C8B-B14F-4D97-AF65-F5344CB8AC3E}">
        <p14:creationId xmlns:p14="http://schemas.microsoft.com/office/powerpoint/2010/main" val="406484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Max Length (w/ Rhincodon </a:t>
            </a:r>
            <a:r>
              <a:rPr lang="en-US" dirty="0" err="1"/>
              <a:t>typus</a:t>
            </a:r>
            <a:r>
              <a:rPr lang="en-US" dirty="0"/>
              <a:t>)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747221" y="179515"/>
            <a:ext cx="6136081" cy="6498968"/>
          </a:xfrm>
        </p:spPr>
      </p:pic>
    </p:spTree>
    <p:extLst>
      <p:ext uri="{BB962C8B-B14F-4D97-AF65-F5344CB8AC3E}">
        <p14:creationId xmlns:p14="http://schemas.microsoft.com/office/powerpoint/2010/main" val="1357849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Max Length (w/out Rhincodon </a:t>
            </a:r>
            <a:r>
              <a:rPr lang="en-US" dirty="0" err="1"/>
              <a:t>typus</a:t>
            </a:r>
            <a:r>
              <a:rPr lang="en-US" dirty="0"/>
              <a:t>)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896234" y="337341"/>
            <a:ext cx="5838056" cy="6183317"/>
          </a:xfrm>
        </p:spPr>
      </p:pic>
    </p:spTree>
    <p:extLst>
      <p:ext uri="{BB962C8B-B14F-4D97-AF65-F5344CB8AC3E}">
        <p14:creationId xmlns:p14="http://schemas.microsoft.com/office/powerpoint/2010/main" val="3824142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Fecundity Mean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60" y="179515"/>
            <a:ext cx="6623605" cy="6498968"/>
          </a:xfrm>
        </p:spPr>
      </p:pic>
    </p:spTree>
    <p:extLst>
      <p:ext uri="{BB962C8B-B14F-4D97-AF65-F5344CB8AC3E}">
        <p14:creationId xmlns:p14="http://schemas.microsoft.com/office/powerpoint/2010/main" val="930464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Fertilization Method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60" y="660261"/>
            <a:ext cx="6623605" cy="5537476"/>
          </a:xfrm>
        </p:spPr>
      </p:pic>
    </p:spTree>
    <p:extLst>
      <p:ext uri="{BB962C8B-B14F-4D97-AF65-F5344CB8AC3E}">
        <p14:creationId xmlns:p14="http://schemas.microsoft.com/office/powerpoint/2010/main" val="3347202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Reproduction Mode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60" y="660261"/>
            <a:ext cx="6623605" cy="5537476"/>
          </a:xfrm>
        </p:spPr>
      </p:pic>
    </p:spTree>
    <p:extLst>
      <p:ext uri="{BB962C8B-B14F-4D97-AF65-F5344CB8AC3E}">
        <p14:creationId xmlns:p14="http://schemas.microsoft.com/office/powerpoint/2010/main" val="1863052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581398" cy="4505325"/>
          </a:xfrm>
        </p:spPr>
        <p:txBody>
          <a:bodyPr/>
          <a:lstStyle/>
          <a:p>
            <a:r>
              <a:rPr lang="en-US" dirty="0"/>
              <a:t>Specific Reproduction Modes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60" y="660261"/>
            <a:ext cx="6623605" cy="5537476"/>
          </a:xfrm>
        </p:spPr>
      </p:pic>
    </p:spTree>
    <p:extLst>
      <p:ext uri="{BB962C8B-B14F-4D97-AF65-F5344CB8AC3E}">
        <p14:creationId xmlns:p14="http://schemas.microsoft.com/office/powerpoint/2010/main" val="122933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Max Length (w/ Rhincodon </a:t>
            </a:r>
            <a:r>
              <a:rPr lang="en-US" dirty="0" err="1"/>
              <a:t>typus</a:t>
            </a:r>
            <a:r>
              <a:rPr lang="en-US" dirty="0"/>
              <a:t>)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830551" y="179515"/>
            <a:ext cx="5969422" cy="6498968"/>
          </a:xfrm>
        </p:spPr>
      </p:pic>
    </p:spTree>
    <p:extLst>
      <p:ext uri="{BB962C8B-B14F-4D97-AF65-F5344CB8AC3E}">
        <p14:creationId xmlns:p14="http://schemas.microsoft.com/office/powerpoint/2010/main" val="802057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Max Length (w/ out Rhincodon </a:t>
            </a:r>
            <a:r>
              <a:rPr lang="en-US" dirty="0" err="1"/>
              <a:t>typus</a:t>
            </a:r>
            <a:r>
              <a:rPr lang="en-US" dirty="0"/>
              <a:t>)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976427" y="179515"/>
            <a:ext cx="5677669" cy="6498968"/>
          </a:xfrm>
        </p:spPr>
      </p:pic>
    </p:spTree>
    <p:extLst>
      <p:ext uri="{BB962C8B-B14F-4D97-AF65-F5344CB8AC3E}">
        <p14:creationId xmlns:p14="http://schemas.microsoft.com/office/powerpoint/2010/main" val="332718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Fecundity Mean vs. He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830551" y="179515"/>
            <a:ext cx="5969422" cy="6498968"/>
          </a:xfrm>
        </p:spPr>
      </p:pic>
    </p:spTree>
    <p:extLst>
      <p:ext uri="{BB962C8B-B14F-4D97-AF65-F5344CB8AC3E}">
        <p14:creationId xmlns:p14="http://schemas.microsoft.com/office/powerpoint/2010/main" val="1257288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Fertilization Method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0550" y="179515"/>
            <a:ext cx="6829425" cy="6498969"/>
          </a:xfrm>
        </p:spPr>
      </p:pic>
    </p:spTree>
    <p:extLst>
      <p:ext uri="{BB962C8B-B14F-4D97-AF65-F5344CB8AC3E}">
        <p14:creationId xmlns:p14="http://schemas.microsoft.com/office/powerpoint/2010/main" val="127979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Reproduction Mode vs. 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E6775-22F9-974B-8EB1-6B11B4EAF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179514"/>
            <a:ext cx="6829425" cy="64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075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{03AFCDA8-23B0-F542-88DA-F557F0DA8B94}tf10001058</Template>
  <TotalTime>399</TotalTime>
  <Words>203</Words>
  <Application>Microsoft Macintosh PowerPoint</Application>
  <PresentationFormat>Widescreen</PresentationFormat>
  <Paragraphs>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Celestial</vt:lpstr>
      <vt:lpstr>Life History Traits &amp; Genetic Diversity </vt:lpstr>
      <vt:lpstr>Fertilization Method vs. He (msat vs. mtdna)</vt:lpstr>
      <vt:lpstr>Reproduction Mode vs. He (msat vs. mtdna)</vt:lpstr>
      <vt:lpstr>Specific Reproduction Modes vs. He (msat vs. mtdna)</vt:lpstr>
      <vt:lpstr>Max Length (w/ Rhincodon typus) vs. He (msat vs. mtdna)</vt:lpstr>
      <vt:lpstr>Max Length (w/ out Rhincodon typus) vs. He (msat vs. mtdna)</vt:lpstr>
      <vt:lpstr>Fecundity Mean vs. He  (msat vs. mtdna)</vt:lpstr>
      <vt:lpstr>mtDNA: Fertilization Method vs. He</vt:lpstr>
      <vt:lpstr>mtDNA: Reproduction Mode vs. He</vt:lpstr>
      <vt:lpstr>mtDNA: Specific Reproduction Modes vs. He</vt:lpstr>
      <vt:lpstr>mtDNA: Max Length (w/ Rhincodon typus) vs. He</vt:lpstr>
      <vt:lpstr>mtDNA: Max Length (w/out Rhincodon typus) vs. He</vt:lpstr>
      <vt:lpstr>mtDNA: Fecundity Mean vs. He</vt:lpstr>
      <vt:lpstr>msat: Fertilization Method vs. He</vt:lpstr>
      <vt:lpstr>msat: Reproduction Mode vs. He</vt:lpstr>
      <vt:lpstr>msat: Specific Reproduction Modes vs. He</vt:lpstr>
      <vt:lpstr>msat: Max Length (w/ Rhincodon typus) vs. He</vt:lpstr>
      <vt:lpstr>msat: Max Length (w/out Rhincodon typus) vs. He</vt:lpstr>
      <vt:lpstr>msat: Fecundity Mean vs. 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History Traits &amp; Genetic Diversity </dc:title>
  <dc:creator>Marial Malabag</dc:creator>
  <cp:lastModifiedBy>Marial Malabag</cp:lastModifiedBy>
  <cp:revision>10</cp:revision>
  <dcterms:created xsi:type="dcterms:W3CDTF">2020-07-08T16:43:15Z</dcterms:created>
  <dcterms:modified xsi:type="dcterms:W3CDTF">2020-07-09T18:08:43Z</dcterms:modified>
</cp:coreProperties>
</file>